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62" r:id="rId3"/>
    <p:sldId id="258" r:id="rId4"/>
    <p:sldId id="270" r:id="rId5"/>
    <p:sldId id="271" r:id="rId6"/>
    <p:sldId id="273" r:id="rId7"/>
    <p:sldId id="274" r:id="rId8"/>
    <p:sldId id="272" r:id="rId9"/>
    <p:sldId id="276" r:id="rId10"/>
    <p:sldId id="277" r:id="rId11"/>
    <p:sldId id="279" r:id="rId12"/>
    <p:sldId id="280" r:id="rId13"/>
    <p:sldId id="281" r:id="rId14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529" autoAdjust="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330FE3-AF14-4EA6-B439-82B19AED6B2C}" type="datetime1">
              <a:rPr lang="it-IT" smtClean="0"/>
              <a:t>25/05/2019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74A9B-56E0-42C1-BE79-BCD08B6E4F9E}" type="datetime1">
              <a:rPr lang="it-IT" smtClean="0"/>
              <a:pPr/>
              <a:t>25/05/2019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sz="1200" i="1" dirty="0">
                <a:latin typeface="Arial" pitchFamily="34" charset="0"/>
                <a:cs typeface="Arial" pitchFamily="34" charset="0"/>
              </a:rPr>
              <a:t>Per cambiare l'immagine in questa diapositiva, selezionarla ed eliminarla. Quindi fare clic sull'icona Immagini nel segnaposto per inserire l'immagine desiderata.</a:t>
            </a:r>
          </a:p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23568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1672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1488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8707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4333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6291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4404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2302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3327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igura a mano libera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it-IT" sz="1800" dirty="0"/>
          </a:p>
        </p:txBody>
      </p:sp>
      <p:sp>
        <p:nvSpPr>
          <p:cNvPr id="7" name="Figura a mano libera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it-IT" sz="1800" dirty="0"/>
          </a:p>
        </p:txBody>
      </p:sp>
      <p:sp>
        <p:nvSpPr>
          <p:cNvPr id="8" name="Figura a mano libera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it-IT" sz="1800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75DBC96-34B0-4B4F-AB76-37A2F5AE677B}" type="datetime1">
              <a:rPr lang="it-IT" smtClean="0"/>
              <a:pPr/>
              <a:t>25/05/2019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ue immagini con didasca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0" name="Rettangolo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800" dirty="0"/>
          </a:p>
        </p:txBody>
      </p:sp>
      <p:sp>
        <p:nvSpPr>
          <p:cNvPr id="12" name="Rettangolo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80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8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3" name="Segnaposto testo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CB5424-0EFC-4FE8-95AD-9CC902E6A1A2}" type="datetime1">
              <a:rPr lang="it-IT" smtClean="0"/>
              <a:pPr/>
              <a:t>25/05/2019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3741DB1-5EAC-446C-A9A1-E444C86D1EE0}" type="datetime1">
              <a:rPr lang="it-IT" smtClean="0"/>
              <a:pPr/>
              <a:t>25/05/2019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5795E39-C4FA-4B9A-9B5F-89B3FE074D57}" type="datetime1">
              <a:rPr lang="it-IT" smtClean="0"/>
              <a:pPr/>
              <a:t>25/05/2019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61715AC-37B1-4B9C-AEA0-768803C5AC9D}" type="datetime1">
              <a:rPr lang="it-IT" smtClean="0"/>
              <a:pPr/>
              <a:t>25/05/2019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sz="1800" dirty="0"/>
          </a:p>
        </p:txBody>
      </p:sp>
      <p:sp>
        <p:nvSpPr>
          <p:cNvPr id="11" name="Figura a mano libera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it-IT" sz="1800" dirty="0"/>
          </a:p>
        </p:txBody>
      </p:sp>
      <p:sp>
        <p:nvSpPr>
          <p:cNvPr id="12" name="Figura a mano libera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it-IT" sz="1800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5" name="Segnaposto immagine 14" descr="Segnaposto vuoto per aggiungere un'immagine. Fare clic sul segnaposto e selezionare l'immagine che si vuole aggiungere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sz="1800" dirty="0"/>
          </a:p>
        </p:txBody>
      </p:sp>
      <p:sp>
        <p:nvSpPr>
          <p:cNvPr id="8" name="Figura a mano libera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it-IT" sz="1800" dirty="0"/>
          </a:p>
        </p:txBody>
      </p:sp>
      <p:sp>
        <p:nvSpPr>
          <p:cNvPr id="9" name="Figura a mano libera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it-IT" sz="1800" dirty="0"/>
          </a:p>
        </p:txBody>
      </p:sp>
      <p:sp>
        <p:nvSpPr>
          <p:cNvPr id="10" name="Figura a mano libera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it-IT" sz="180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8E24292-2FC8-48DE-B8C9-0C6B6D12FF03}" type="datetime1">
              <a:rPr lang="it-IT" smtClean="0"/>
              <a:pPr/>
              <a:t>25/05/2019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3111C69-6519-4333-89B8-14E02002A54C}" type="datetime1">
              <a:rPr lang="it-IT" smtClean="0"/>
              <a:pPr/>
              <a:t>25/05/2019</a:t>
            </a:fld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8311A2-7E09-4566-A357-9685A2629100}" type="datetime1">
              <a:rPr lang="it-IT" smtClean="0"/>
              <a:pPr/>
              <a:t>25/05/2019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F98AB85-0621-463C-8BC8-C27CD062F201}" type="datetime1">
              <a:rPr lang="it-IT" smtClean="0"/>
              <a:pPr/>
              <a:t>25/05/2019</a:t>
            </a:fld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BD78A9C-123C-4B83-A54F-2117732E7F71}" type="datetime1">
              <a:rPr lang="it-IT" smtClean="0"/>
              <a:pPr/>
              <a:t>25/05/2019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8" name="Rettangolo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66E599D-40D8-4588-BA06-8E7151C3A19F}" type="datetime1">
              <a:rPr lang="it-IT" smtClean="0"/>
              <a:pPr/>
              <a:t>25/05/2019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Futura Std Medium" panose="020B0702020204020203" pitchFamily="34" charset="0"/>
              </a:rPr>
              <a:t>PROJECT TECHNE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729842"/>
          </a:xfrm>
        </p:spPr>
        <p:txBody>
          <a:bodyPr rtlCol="0">
            <a:normAutofit/>
          </a:bodyPr>
          <a:lstStyle/>
          <a:p>
            <a:pPr rtl="0">
              <a:spcBef>
                <a:spcPts val="600"/>
              </a:spcBef>
            </a:pPr>
            <a:r>
              <a:rPr lang="it-IT" sz="1800" dirty="0">
                <a:latin typeface="Futura Std Medium" panose="020B0702020204020203" pitchFamily="34" charset="0"/>
                <a:cs typeface="Calibri" panose="020F0502020204030204" pitchFamily="34" charset="0"/>
              </a:rPr>
              <a:t>Mattia Testa</a:t>
            </a:r>
          </a:p>
          <a:p>
            <a:pPr>
              <a:spcBef>
                <a:spcPts val="600"/>
              </a:spcBef>
            </a:pPr>
            <a:r>
              <a:rPr lang="it-IT" sz="1800" dirty="0">
                <a:latin typeface="Futura Std Medium" panose="020B0702020204020203" pitchFamily="34" charset="0"/>
                <a:cs typeface="Calibri" panose="020F0502020204030204" pitchFamily="34" charset="0"/>
              </a:rPr>
              <a:t>Michael Gentile</a:t>
            </a: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A593FD77-B294-4F4D-B490-9090814030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7828" r="278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08803" y="255134"/>
            <a:ext cx="9601200" cy="1036850"/>
          </a:xfrm>
        </p:spPr>
        <p:txBody>
          <a:bodyPr rtlCol="0"/>
          <a:lstStyle/>
          <a:p>
            <a:pPr rtl="0"/>
            <a:r>
              <a:rPr lang="it-IT" sz="4000" dirty="0">
                <a:latin typeface="Futura Std Medium" panose="020B0702020204020203" pitchFamily="34" charset="0"/>
              </a:rPr>
              <a:t>GENERATORE DI RICETTE PER LA BILANCIA</a:t>
            </a:r>
            <a:endParaRPr lang="it-IT" dirty="0">
              <a:latin typeface="Futura Std Medium" panose="020B070202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CC51C5E-338C-4FD6-96F3-B8CE85ACB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52" y="2031708"/>
            <a:ext cx="4393000" cy="2794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FE52CD3-AB1D-4E00-864B-B2C2D7446C87}"/>
              </a:ext>
            </a:extLst>
          </p:cNvPr>
          <p:cNvSpPr txBox="1"/>
          <p:nvPr/>
        </p:nvSpPr>
        <p:spPr>
          <a:xfrm>
            <a:off x="6744749" y="2031708"/>
            <a:ext cx="4001548" cy="1200329"/>
          </a:xfrm>
          <a:prstGeom prst="rect">
            <a:avLst/>
          </a:prstGeom>
          <a:noFill/>
          <a:ln>
            <a:solidFill>
              <a:srgbClr val="595959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Applicazione per la creazione di un file, contenente i dati fondamentali per le singole ricette, in modo da essere lette dal microcontrollore</a:t>
            </a:r>
          </a:p>
        </p:txBody>
      </p:sp>
    </p:spTree>
    <p:extLst>
      <p:ext uri="{BB962C8B-B14F-4D97-AF65-F5344CB8AC3E}">
        <p14:creationId xmlns:p14="http://schemas.microsoft.com/office/powerpoint/2010/main" val="409623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Futura Std Medium" panose="020B0702020204020203" pitchFamily="34" charset="0"/>
              </a:rPr>
              <a:t>PROGETTI INCOMPLETI</a:t>
            </a:r>
          </a:p>
        </p:txBody>
      </p:sp>
    </p:spTree>
    <p:extLst>
      <p:ext uri="{BB962C8B-B14F-4D97-AF65-F5344CB8AC3E}">
        <p14:creationId xmlns:p14="http://schemas.microsoft.com/office/powerpoint/2010/main" val="116368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A02C1AE-8634-454F-9128-F68A8B9F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03" y="255134"/>
            <a:ext cx="9601200" cy="1036850"/>
          </a:xfrm>
        </p:spPr>
        <p:txBody>
          <a:bodyPr rtlCol="0"/>
          <a:lstStyle/>
          <a:p>
            <a:pPr rtl="0"/>
            <a:r>
              <a:rPr lang="it-IT" sz="4000" dirty="0">
                <a:latin typeface="Futura Std Medium" panose="020B0702020204020203" pitchFamily="34" charset="0"/>
              </a:rPr>
              <a:t>TRASMETTITORE RADIO</a:t>
            </a:r>
            <a:endParaRPr lang="it-IT" dirty="0">
              <a:latin typeface="Futura Std Medium" panose="020B07020202040202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E1B7171-9045-47FA-903D-FB3747A76B28}"/>
              </a:ext>
            </a:extLst>
          </p:cNvPr>
          <p:cNvSpPr txBox="1"/>
          <p:nvPr/>
        </p:nvSpPr>
        <p:spPr>
          <a:xfrm>
            <a:off x="7113863" y="2306971"/>
            <a:ext cx="39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//parte di codice del trasmettitore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65D0DC5-3835-4A16-B50A-BC1498FA1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00" y="2118709"/>
            <a:ext cx="5654180" cy="565418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6D9B7A9-BC4D-436D-8D5D-EC8E155A6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250" y="2118709"/>
            <a:ext cx="9544050" cy="10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A6A350D-D67F-434A-9B8C-A5E588C79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075" y="3451100"/>
            <a:ext cx="3705225" cy="145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10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C35FF9-5A99-4B96-8D3F-82A4DA477F3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00961" y="2013358"/>
            <a:ext cx="9601200" cy="4343400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//immagine bilancia finita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8F2BA0EA-D697-4510-B475-61DB55BE7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03" y="255134"/>
            <a:ext cx="9601200" cy="1036850"/>
          </a:xfrm>
        </p:spPr>
        <p:txBody>
          <a:bodyPr rtlCol="0">
            <a:normAutofit/>
          </a:bodyPr>
          <a:lstStyle/>
          <a:p>
            <a:pPr rtl="0"/>
            <a:r>
              <a:rPr lang="it-IT" sz="5400" dirty="0">
                <a:latin typeface="Futura Std Medium" panose="020B0702020204020203" pitchFamily="34" charset="0"/>
              </a:rPr>
              <a:t>PROJECT TECHNE</a:t>
            </a:r>
          </a:p>
        </p:txBody>
      </p:sp>
    </p:spTree>
    <p:extLst>
      <p:ext uri="{BB962C8B-B14F-4D97-AF65-F5344CB8AC3E}">
        <p14:creationId xmlns:p14="http://schemas.microsoft.com/office/powerpoint/2010/main" val="128539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3410125"/>
            <a:ext cx="6093904" cy="1103152"/>
          </a:xfrm>
        </p:spPr>
        <p:txBody>
          <a:bodyPr rtlCol="0" anchor="b">
            <a:normAutofit/>
          </a:bodyPr>
          <a:lstStyle/>
          <a:p>
            <a:pPr rtl="0"/>
            <a:r>
              <a:rPr lang="it-IT" sz="4400" dirty="0">
                <a:latin typeface="Futura Std Medium" panose="020B0702020204020203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6366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sz="4000" dirty="0">
                <a:latin typeface="Futura Std Medium" panose="020B0702020204020203" pitchFamily="34" charset="0"/>
              </a:rPr>
              <a:t>CELLA DI CARICO e </a:t>
            </a:r>
            <a:r>
              <a:rPr lang="en-US" sz="4000" dirty="0">
                <a:latin typeface="Futura Std Medium" panose="020B0702020204020203" pitchFamily="34" charset="0"/>
              </a:rPr>
              <a:t>ADC-24bit ‘HX711’</a:t>
            </a:r>
            <a:endParaRPr lang="it-IT" dirty="0">
              <a:latin typeface="Futura Std Medium" panose="020B070202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81EBF5A-A480-4FB5-8EFC-FE6CA005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40" y="3777506"/>
            <a:ext cx="2999065" cy="29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1D99001-F4EB-49E9-B41B-696431743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412" y="1869697"/>
            <a:ext cx="2421593" cy="2421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472453B-E9A8-49F3-B9EE-7F293CD88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470" y="2196140"/>
            <a:ext cx="3142725" cy="419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>
                <a:latin typeface="Futura Std Medium" panose="020B0702020204020203" pitchFamily="34" charset="0"/>
              </a:rPr>
              <a:t>DISPLAY LCD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3FDFD8E-952F-4A0A-B6DD-C8D211A43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633" y="3003259"/>
            <a:ext cx="3197254" cy="2397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ABDFDCA-8504-421F-860B-633ECA7C5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373" y="3003259"/>
            <a:ext cx="3197253" cy="2397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4543775-305C-4116-A97C-E29A02726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12" y="3003259"/>
            <a:ext cx="3197254" cy="2397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184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4000" dirty="0">
                <a:latin typeface="Futura Std Medium" panose="020B0702020204020203" pitchFamily="34" charset="0"/>
              </a:rPr>
              <a:t>NODEMCU V3</a:t>
            </a:r>
            <a:endParaRPr lang="it-IT" dirty="0">
              <a:latin typeface="Futura Std Medium" panose="020B0702020204020203" pitchFamily="34" charset="0"/>
            </a:endParaRPr>
          </a:p>
        </p:txBody>
      </p:sp>
      <p:pic>
        <p:nvPicPr>
          <p:cNvPr id="1026" name="Picture 2" descr="Risultati immagini per nodemcu v3 png">
            <a:extLst>
              <a:ext uri="{FF2B5EF4-FFF2-40B4-BE49-F238E27FC236}">
                <a16:creationId xmlns:a16="http://schemas.microsoft.com/office/drawing/2014/main" id="{840A9ADE-1E0C-404C-B99E-298790DE6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72355"/>
            <a:ext cx="4925629" cy="414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33661C8-93F2-4C7F-BFD9-181AB1722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359" y="2698161"/>
            <a:ext cx="6084838" cy="342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Futura Std Medium" panose="020B0702020204020203" pitchFamily="34" charset="0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08652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B63DC2-0125-4DF5-8FC3-E8B18C8F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Futura Std Medium" panose="020B0702020204020203" pitchFamily="34" charset="0"/>
              </a:rPr>
              <a:t>ARDUINO IDE</a:t>
            </a:r>
          </a:p>
        </p:txBody>
      </p:sp>
      <p:pic>
        <p:nvPicPr>
          <p:cNvPr id="2050" name="Picture 2" descr="Risultati immagini per arduino ide">
            <a:extLst>
              <a:ext uri="{FF2B5EF4-FFF2-40B4-BE49-F238E27FC236}">
                <a16:creationId xmlns:a16="http://schemas.microsoft.com/office/drawing/2014/main" id="{5FC472F6-6CEF-4D2F-A07A-9D727B162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60" y="1625377"/>
            <a:ext cx="6322114" cy="5232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isultati immagini per arduino logo">
            <a:extLst>
              <a:ext uri="{FF2B5EF4-FFF2-40B4-BE49-F238E27FC236}">
                <a16:creationId xmlns:a16="http://schemas.microsoft.com/office/drawing/2014/main" id="{C2BFD3C6-0102-4945-BA41-911EC7FFB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2908188"/>
            <a:ext cx="3924300" cy="26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87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4000" dirty="0">
                <a:latin typeface="Futura Std Medium" panose="020B0702020204020203" pitchFamily="34" charset="0"/>
              </a:rPr>
              <a:t>IL CODICE</a:t>
            </a:r>
            <a:endParaRPr lang="it-IT" dirty="0">
              <a:latin typeface="Futura Std Medium" panose="020B070202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55B440F-4562-4857-B66B-CC3ADECAB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356" y="2651645"/>
            <a:ext cx="6943287" cy="2913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28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4400" dirty="0">
                <a:latin typeface="Futura Std Medium" panose="020B0702020204020203" pitchFamily="34" charset="0"/>
              </a:rPr>
              <a:t>L’APPLICAZIONE</a:t>
            </a:r>
          </a:p>
        </p:txBody>
      </p:sp>
    </p:spTree>
    <p:extLst>
      <p:ext uri="{BB962C8B-B14F-4D97-AF65-F5344CB8AC3E}">
        <p14:creationId xmlns:p14="http://schemas.microsoft.com/office/powerpoint/2010/main" val="129435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rezione vendite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81_TF03431374.potx" id="{675C0673-5DD4-4E0F-8D59-D522D05A14E4}" vid="{CECD9AC2-D8FF-4FF1-9F7B-99A9CFAF591C}"/>
    </a:ext>
  </a:extLst>
</a:theme>
</file>

<file path=ppt/theme/theme2.xml><?xml version="1.0" encoding="utf-8"?>
<a:theme xmlns:a="http://schemas.openxmlformats.org/drawingml/2006/main" name="Tema di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di orientamento aziendale (widescreen)</Template>
  <TotalTime>176</TotalTime>
  <Words>104</Words>
  <Application>Microsoft Office PowerPoint</Application>
  <PresentationFormat>Widescreen</PresentationFormat>
  <Paragraphs>29</Paragraphs>
  <Slides>13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Book Antiqua</vt:lpstr>
      <vt:lpstr>Futura Std Medium</vt:lpstr>
      <vt:lpstr>Direzione vendite 16X9</vt:lpstr>
      <vt:lpstr>PROJECT TECHNE</vt:lpstr>
      <vt:lpstr>HARDWARE</vt:lpstr>
      <vt:lpstr>CELLA DI CARICO e ADC-24bit ‘HX711’</vt:lpstr>
      <vt:lpstr>DISPLAY LCD</vt:lpstr>
      <vt:lpstr>NODEMCU V3</vt:lpstr>
      <vt:lpstr>SOFTWARE</vt:lpstr>
      <vt:lpstr>ARDUINO IDE</vt:lpstr>
      <vt:lpstr>IL CODICE</vt:lpstr>
      <vt:lpstr>L’APPLICAZIONE</vt:lpstr>
      <vt:lpstr>GENERATORE DI RICETTE PER LA BILANCIA</vt:lpstr>
      <vt:lpstr>PROGETTI INCOMPLETI</vt:lpstr>
      <vt:lpstr>TRASMETTITORE RADIO</vt:lpstr>
      <vt:lpstr>PROJECT TECHNE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ETERE</dc:title>
  <dc:creator>Michael Gentile</dc:creator>
  <cp:lastModifiedBy>Michael Gentile</cp:lastModifiedBy>
  <cp:revision>21</cp:revision>
  <dcterms:created xsi:type="dcterms:W3CDTF">2018-05-24T18:51:42Z</dcterms:created>
  <dcterms:modified xsi:type="dcterms:W3CDTF">2019-05-24T22:25:39Z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